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60" r:id="rId6"/>
    <p:sldId id="271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مدیریت ورزشی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سال 94</c:v>
                </c:pt>
                <c:pt idx="1">
                  <c:v>سال95</c:v>
                </c:pt>
                <c:pt idx="2">
                  <c:v>سال 96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4.47</c:v>
                </c:pt>
                <c:pt idx="1">
                  <c:v>4.91</c:v>
                </c:pt>
                <c:pt idx="2">
                  <c:v>4.87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6-413B-B6F1-E41C7862E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رفتار حرکتی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سال 94</c:v>
                </c:pt>
                <c:pt idx="1">
                  <c:v>سال95</c:v>
                </c:pt>
                <c:pt idx="2">
                  <c:v>سال 96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4.2300000000000004</c:v>
                </c:pt>
                <c:pt idx="1">
                  <c:v>3.97</c:v>
                </c:pt>
                <c:pt idx="2">
                  <c:v>3.34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6-413B-B6F1-E41C7862E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فیزیولوژی ورزشی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سال 94</c:v>
                </c:pt>
                <c:pt idx="1">
                  <c:v>سال95</c:v>
                </c:pt>
                <c:pt idx="2">
                  <c:v>سال 96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4.76</c:v>
                </c:pt>
                <c:pt idx="1">
                  <c:v>4.53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76-413B-B6F1-E41C7862E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4782848"/>
        <c:axId val="314974208"/>
        <c:axId val="0"/>
      </c:bar3DChart>
      <c:catAx>
        <c:axId val="314782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4974208"/>
        <c:crosses val="autoZero"/>
        <c:auto val="1"/>
        <c:lblAlgn val="ctr"/>
        <c:lblOffset val="100"/>
        <c:noMultiLvlLbl val="0"/>
      </c:catAx>
      <c:valAx>
        <c:axId val="314974208"/>
        <c:scaling>
          <c:orientation val="minMax"/>
          <c:max val="7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4782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a-I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6F9BB0C-CEBA-4431-B134-AE6501E56CF2}" type="datetimeFigureOut">
              <a:rPr lang="fa-IR" smtClean="0"/>
              <a:t>01/16/1440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50E3B5-A693-4AB4-8232-5D0923E1AD5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497398" cy="2668086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نرخ ماندگاری  فارغ‌التحصیلان سالهای 94-95-96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دانشکده تربیت بدنی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106211"/>
            <a:ext cx="6400800" cy="1752600"/>
          </a:xfrm>
        </p:spPr>
        <p:txBody>
          <a:bodyPr/>
          <a:lstStyle/>
          <a:p>
            <a:r>
              <a:rPr lang="fa-IR" dirty="0" smtClean="0">
                <a:cs typeface="B Titr" pitchFamily="2" charset="-78"/>
              </a:rPr>
              <a:t>مقطع کارشناسی ارشد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158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457165"/>
              </p:ext>
            </p:extLst>
          </p:nvPr>
        </p:nvGraphicFramePr>
        <p:xfrm>
          <a:off x="611560" y="2348880"/>
          <a:ext cx="7747000" cy="213338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53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رشته تحصيلي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تعداد دانشجو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كمترين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بيشترين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ميانگين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9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مديريت ورزشي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21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4.47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9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رفتار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حركتي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29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4.23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9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فيزيولوژي ورزشي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24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4.76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99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جمع کل / میانگین کل</a:t>
                      </a:r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4.35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54588"/>
          </a:xfrm>
        </p:spPr>
        <p:txBody>
          <a:bodyPr/>
          <a:lstStyle/>
          <a:p>
            <a:r>
              <a:rPr lang="fa-IR" sz="4400" dirty="0" smtClean="0">
                <a:cs typeface="2  Nazanin" pitchFamily="2" charset="-78"/>
              </a:rPr>
              <a:t>جدول ماندگاری فارغ التحصیلان سال 94</a:t>
            </a:r>
            <a:endParaRPr lang="fa-IR" sz="4400" dirty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3199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472120"/>
              </p:ext>
            </p:extLst>
          </p:nvPr>
        </p:nvGraphicFramePr>
        <p:xfrm>
          <a:off x="539552" y="2492896"/>
          <a:ext cx="7891015" cy="22187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7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8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033"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رشته تحصيلي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تعداد دانشجو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كمترين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بيشترين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ميانگين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3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مديريت ورزشي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15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4.91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59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رفتار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حركتي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18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3.97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3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فيزيولوژي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ورزشي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14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4.53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جمع کل / میانگین کل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4.47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cs typeface="2  Nazanin" pitchFamily="2" charset="-78"/>
              </a:rPr>
              <a:t>جدول ماندگاری فارغ التحصیلان سال 95</a:t>
            </a:r>
            <a:endParaRPr lang="fa-IR" sz="4400" dirty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042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505832"/>
              </p:ext>
            </p:extLst>
          </p:nvPr>
        </p:nvGraphicFramePr>
        <p:xfrm>
          <a:off x="395536" y="2420888"/>
          <a:ext cx="7891016" cy="23826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58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2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6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288"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رشته تحصيلي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تعداد دانشجو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كمترين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بيشترين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ts val="1000"/>
                        </a:lnSpc>
                      </a:pPr>
                      <a:r>
                        <a:rPr lang="fa-I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ميانگين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28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مديريت ورزشي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4.87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28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رفتار 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حركتي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7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3.34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46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فيزيولوژي ورزشي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88"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 </a:t>
                      </a:r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جمع کل / میانگین کل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a-I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  <a:cs typeface="2  Nazanin" pitchFamily="2" charset="-78"/>
                        </a:rPr>
                        <a:t>4.28</a:t>
                      </a:r>
                      <a:endParaRPr lang="fa-IR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  <a:cs typeface="2  Nazanin" pitchFamily="2" charset="-7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56263" cy="1054250"/>
          </a:xfrm>
        </p:spPr>
        <p:txBody>
          <a:bodyPr/>
          <a:lstStyle/>
          <a:p>
            <a:r>
              <a:rPr lang="fa-IR" sz="4400" dirty="0" smtClean="0">
                <a:cs typeface="2  Nazanin" pitchFamily="2" charset="-78"/>
              </a:rPr>
              <a:t>جدول ماندگاری فارغ التحصیلان سال 96</a:t>
            </a:r>
            <a:endParaRPr lang="fa-IR" sz="4400" dirty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636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241206"/>
              </p:ext>
            </p:extLst>
          </p:nvPr>
        </p:nvGraphicFramePr>
        <p:xfrm>
          <a:off x="683568" y="1662264"/>
          <a:ext cx="7747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800" dirty="0" smtClean="0">
                <a:cs typeface="2  Nazanin" pitchFamily="2" charset="-78"/>
              </a:rPr>
              <a:t>نرخ ماندگاری فارغ </a:t>
            </a:r>
            <a:r>
              <a:rPr lang="fa-IR" sz="4800" dirty="0">
                <a:cs typeface="2  Nazanin" pitchFamily="2" charset="-78"/>
              </a:rPr>
              <a:t>التحصیلان دانشکده </a:t>
            </a:r>
            <a:r>
              <a:rPr lang="fa-IR" sz="4800" dirty="0" smtClean="0">
                <a:cs typeface="2  Nazanin" pitchFamily="2" charset="-78"/>
              </a:rPr>
              <a:t>تربیت بدنی به تفکیک گروه‌های </a:t>
            </a:r>
            <a:r>
              <a:rPr lang="fa-IR" sz="4800" dirty="0">
                <a:cs typeface="2  Nazanin" pitchFamily="2" charset="-78"/>
              </a:rPr>
              <a:t>درسی</a:t>
            </a:r>
          </a:p>
        </p:txBody>
      </p:sp>
    </p:spTree>
    <p:extLst>
      <p:ext uri="{BB962C8B-B14F-4D97-AF65-F5344CB8AC3E}">
        <p14:creationId xmlns:p14="http://schemas.microsoft.com/office/powerpoint/2010/main" val="85083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>
                <a:cs typeface="2  Nazanin" pitchFamily="2" charset="-78"/>
              </a:rPr>
              <a:t>نتایج جداول فوق  از گزارش 575 سیستم گلستان بدست امده است.</a:t>
            </a:r>
          </a:p>
          <a:p>
            <a:pPr algn="just"/>
            <a:r>
              <a:rPr lang="fa-IR" dirty="0">
                <a:cs typeface="2  Nazanin" pitchFamily="2" charset="-78"/>
              </a:rPr>
              <a:t>برای محاسبه نرخ ماندگاری برای هر سال تعداد دانشجویانی که در آن سال (بدون توجه به سال ورود) فارغ التحصیل می شوند اهمیت دارد</a:t>
            </a:r>
            <a:endParaRPr lang="fa-IR" dirty="0" smtClean="0">
              <a:cs typeface="2  Nazanin" pitchFamily="2" charset="-78"/>
            </a:endParaRPr>
          </a:p>
          <a:p>
            <a:pPr algn="just"/>
            <a:r>
              <a:rPr lang="fa-IR" dirty="0" smtClean="0">
                <a:cs typeface="2  Nazanin" pitchFamily="2" charset="-78"/>
              </a:rPr>
              <a:t>نمودار حاضر گویای آن است که به طور میانگین ماندگاری تحصیلی در سال‌های مورد بررسی در گروه مدیریت ورزشی بالاست و ماندگاری تحصیلی  گروه فیزیولوژی ورزشی  در حال افزایش است.</a:t>
            </a:r>
            <a:endParaRPr lang="fa-IR" dirty="0">
              <a:cs typeface="2 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2  Nazanin" pitchFamily="2" charset="-78"/>
              </a:rPr>
              <a:t>توضیحات</a:t>
            </a:r>
            <a:endParaRPr lang="fa-IR" dirty="0">
              <a:cs typeface="2 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467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762</TotalTime>
  <Words>204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2  Nazanin</vt:lpstr>
      <vt:lpstr>B Titr</vt:lpstr>
      <vt:lpstr>Book Antiqua</vt:lpstr>
      <vt:lpstr>Tahoma</vt:lpstr>
      <vt:lpstr>Times New Roman</vt:lpstr>
      <vt:lpstr>Wingdings</vt:lpstr>
      <vt:lpstr>Hardcover</vt:lpstr>
      <vt:lpstr>نرخ ماندگاری  فارغ‌التحصیلان سالهای 94-95-96 دانشکده تربیت بدنی</vt:lpstr>
      <vt:lpstr>جدول ماندگاری فارغ التحصیلان سال 94</vt:lpstr>
      <vt:lpstr>جدول ماندگاری فارغ التحصیلان سال 95</vt:lpstr>
      <vt:lpstr>جدول ماندگاری فارغ التحصیلان سال 96</vt:lpstr>
      <vt:lpstr>نرخ ماندگاری فارغ التحصیلان دانشکده تربیت بدنی به تفکیک گروه‌های درسی</vt:lpstr>
      <vt:lpstr>توضیحات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نرخ ماندگاری سالهای 94-95-96</dc:title>
  <dc:creator>yari</dc:creator>
  <cp:lastModifiedBy>yari</cp:lastModifiedBy>
  <cp:revision>42</cp:revision>
  <cp:lastPrinted>2018-09-04T06:00:15Z</cp:lastPrinted>
  <dcterms:created xsi:type="dcterms:W3CDTF">2018-09-04T05:03:41Z</dcterms:created>
  <dcterms:modified xsi:type="dcterms:W3CDTF">2018-09-26T11:02:26Z</dcterms:modified>
</cp:coreProperties>
</file>